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7" r:id="rId4"/>
    <p:sldId id="258" r:id="rId5"/>
    <p:sldId id="264" r:id="rId6"/>
    <p:sldId id="265" r:id="rId7"/>
    <p:sldId id="259" r:id="rId8"/>
    <p:sldId id="262" r:id="rId9"/>
    <p:sldId id="261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>
        <p:scale>
          <a:sx n="70" d="100"/>
          <a:sy n="70" d="100"/>
        </p:scale>
        <p:origin x="-13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56311C0-A491-4E67-97B5-4D6E429021C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738E35D-4754-4E12-B94E-78D902966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teachnyc.org/media2016/filer_public/c8/f8/c8f8c331-596f-4705-b445-b35dc3e2adb3/science_scope_and_sequence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s65sciencelab.weebly.com" TargetMode="External"/><Relationship Id="rId2" Type="http://schemas.openxmlformats.org/officeDocument/2006/relationships/hyperlink" Target="ps65earlychildhoodscience.weebly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ps65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Science Curriculum Conferences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Lower Grades (Pre-K to Grade 2) Mrs. </a:t>
            </a:r>
            <a:r>
              <a:rPr lang="en-US" sz="2800" dirty="0" err="1" smtClean="0"/>
              <a:t>Schreier</a:t>
            </a:r>
            <a:endParaRPr lang="en-US" sz="2800" dirty="0" smtClean="0"/>
          </a:p>
          <a:p>
            <a:r>
              <a:rPr lang="en-US" sz="2800" dirty="0" smtClean="0"/>
              <a:t>Upper Grades (Grades 3 to 5) 	Mrs. </a:t>
            </a:r>
            <a:r>
              <a:rPr lang="en-US" sz="2800" dirty="0" err="1" smtClean="0"/>
              <a:t>Yosevitz</a:t>
            </a:r>
            <a:r>
              <a:rPr lang="en-US" sz="2800" dirty="0" smtClean="0"/>
              <a:t> </a:t>
            </a:r>
          </a:p>
        </p:txBody>
      </p:sp>
      <p:pic>
        <p:nvPicPr>
          <p:cNvPr id="14338" name="Picture 2" descr="Boy and Girl Science Kids Examining Bu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581400"/>
            <a:ext cx="2942428" cy="3124200"/>
          </a:xfrm>
          <a:prstGeom prst="rect">
            <a:avLst/>
          </a:prstGeom>
          <a:noFill/>
        </p:spPr>
      </p:pic>
      <p:pic>
        <p:nvPicPr>
          <p:cNvPr id="14340" name="Picture 4" descr="Girl Scientist with Clip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0"/>
            <a:ext cx="2040220" cy="2819400"/>
          </a:xfrm>
          <a:prstGeom prst="rect">
            <a:avLst/>
          </a:prstGeom>
          <a:noFill/>
        </p:spPr>
      </p:pic>
      <p:pic>
        <p:nvPicPr>
          <p:cNvPr id="14342" name="Picture 6" descr="Kid Scientist with Dropper and Test 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733800"/>
            <a:ext cx="134250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8382000" cy="1472184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Donations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Always welcomed, but not mandatory!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8305800" cy="175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Paper towels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Hand sanitizer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Baby wipes (unscented/sensitive skin)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Hand soap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Tissues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Copy paper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Ziploc bags (sandwich and gallon sized)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Clean baby food jars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Pencils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Loose leaf</a:t>
            </a:r>
            <a:endParaRPr lang="en-US" sz="2400" dirty="0"/>
          </a:p>
        </p:txBody>
      </p:sp>
      <p:pic>
        <p:nvPicPr>
          <p:cNvPr id="3078" name="Picture 6" descr="Bee Thank You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28800"/>
            <a:ext cx="303765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8135">
            <a:off x="1574785" y="833431"/>
            <a:ext cx="6640707" cy="504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-609600"/>
            <a:ext cx="7406640" cy="1472184"/>
          </a:xfrm>
        </p:spPr>
        <p:txBody>
          <a:bodyPr/>
          <a:lstStyle/>
          <a:p>
            <a:r>
              <a:rPr lang="en-US" u="sng" dirty="0" smtClean="0"/>
              <a:t>Curriculum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914400"/>
            <a:ext cx="7406640" cy="1752600"/>
          </a:xfrm>
        </p:spPr>
        <p:txBody>
          <a:bodyPr>
            <a:normAutofit fontScale="25000" lnSpcReduction="20000"/>
          </a:bodyPr>
          <a:lstStyle/>
          <a:p>
            <a:endParaRPr lang="en-US" sz="11200" dirty="0" smtClean="0"/>
          </a:p>
          <a:p>
            <a:r>
              <a:rPr lang="en-US" sz="11200" dirty="0" smtClean="0"/>
              <a:t>Harcourt Science</a:t>
            </a:r>
          </a:p>
          <a:p>
            <a:r>
              <a:rPr lang="en-US" sz="11200" dirty="0" smtClean="0"/>
              <a:t>Amplify Science</a:t>
            </a:r>
          </a:p>
          <a:p>
            <a:r>
              <a:rPr lang="en-US" sz="11200" dirty="0" smtClean="0"/>
              <a:t>Mystery Science</a:t>
            </a:r>
          </a:p>
          <a:p>
            <a:r>
              <a:rPr lang="en-US" sz="11200" dirty="0" smtClean="0"/>
              <a:t> </a:t>
            </a:r>
          </a:p>
          <a:p>
            <a:r>
              <a:rPr lang="en-US" sz="11200" dirty="0" smtClean="0"/>
              <a:t>Experiments, hands on investigations </a:t>
            </a:r>
          </a:p>
          <a:p>
            <a:endParaRPr lang="en-US" sz="11200" dirty="0"/>
          </a:p>
          <a:p>
            <a:r>
              <a:rPr lang="en-US" sz="11200" dirty="0" smtClean="0"/>
              <a:t>ELA/Math infusion </a:t>
            </a:r>
            <a:r>
              <a:rPr lang="en-US" sz="11200" smtClean="0"/>
              <a:t>when applicable</a:t>
            </a:r>
            <a:endParaRPr lang="en-US" sz="11200" dirty="0" smtClean="0"/>
          </a:p>
          <a:p>
            <a:endParaRPr lang="en-US" sz="11200" dirty="0"/>
          </a:p>
          <a:p>
            <a:r>
              <a:rPr lang="en-US" sz="11200" dirty="0" smtClean="0"/>
              <a:t>STEM Activities </a:t>
            </a:r>
          </a:p>
          <a:p>
            <a:endParaRPr lang="en-US" sz="11200" dirty="0" smtClean="0"/>
          </a:p>
        </p:txBody>
      </p:sp>
      <p:pic>
        <p:nvPicPr>
          <p:cNvPr id="1026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249599"/>
            <a:ext cx="436663" cy="522885"/>
          </a:xfrm>
          <a:prstGeom prst="rect">
            <a:avLst/>
          </a:prstGeom>
          <a:noFill/>
        </p:spPr>
      </p:pic>
      <p:pic>
        <p:nvPicPr>
          <p:cNvPr id="5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33" y="2895600"/>
            <a:ext cx="436663" cy="522885"/>
          </a:xfrm>
          <a:prstGeom prst="rect">
            <a:avLst/>
          </a:prstGeom>
          <a:noFill/>
        </p:spPr>
      </p:pic>
      <p:pic>
        <p:nvPicPr>
          <p:cNvPr id="1028" name="Picture 4" descr="Row of Science Test Tu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63799"/>
            <a:ext cx="2286000" cy="1767840"/>
          </a:xfrm>
          <a:prstGeom prst="rect">
            <a:avLst/>
          </a:prstGeom>
          <a:noFill/>
        </p:spPr>
      </p:pic>
      <p:pic>
        <p:nvPicPr>
          <p:cNvPr id="8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171" y="3733800"/>
            <a:ext cx="436663" cy="522885"/>
          </a:xfrm>
          <a:prstGeom prst="rect">
            <a:avLst/>
          </a:prstGeom>
          <a:noFill/>
        </p:spPr>
      </p:pic>
      <p:pic>
        <p:nvPicPr>
          <p:cNvPr id="9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33" y="4572000"/>
            <a:ext cx="436663" cy="522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393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121933"/>
            <a:ext cx="8153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r>
              <a:rPr lang="en-US" sz="3200" dirty="0" smtClean="0"/>
              <a:t>: Earth, </a:t>
            </a:r>
            <a:r>
              <a:rPr lang="en-US" sz="3200" dirty="0"/>
              <a:t>Life and Physical Sciences</a:t>
            </a:r>
          </a:p>
          <a:p>
            <a:r>
              <a:rPr lang="en-US" sz="3200" dirty="0" smtClean="0">
                <a:hlinkClick r:id="rId3"/>
              </a:rPr>
              <a:t>Link: Scope </a:t>
            </a:r>
            <a:r>
              <a:rPr lang="en-US" sz="3200" dirty="0">
                <a:hlinkClick r:id="rId3"/>
              </a:rPr>
              <a:t>and Sequence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60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-533400"/>
            <a:ext cx="7406640" cy="1472184"/>
          </a:xfrm>
        </p:spPr>
        <p:txBody>
          <a:bodyPr/>
          <a:lstStyle/>
          <a:p>
            <a:r>
              <a:rPr lang="en-US" u="sng" dirty="0" smtClean="0"/>
              <a:t>Homework Policy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956766"/>
            <a:ext cx="7406640" cy="1959936"/>
          </a:xfrm>
        </p:spPr>
        <p:txBody>
          <a:bodyPr>
            <a:noAutofit/>
          </a:bodyPr>
          <a:lstStyle/>
          <a:p>
            <a:endParaRPr lang="en-US" sz="800" dirty="0" smtClean="0"/>
          </a:p>
          <a:p>
            <a:r>
              <a:rPr lang="en-US" sz="2800" dirty="0" smtClean="0"/>
              <a:t>Distributed Fridays and returned on Monday (or provided due date)</a:t>
            </a:r>
          </a:p>
          <a:p>
            <a:endParaRPr lang="en-US" sz="800" dirty="0" smtClean="0"/>
          </a:p>
          <a:p>
            <a:r>
              <a:rPr lang="en-US" sz="2800" dirty="0" smtClean="0"/>
              <a:t>Given out by classroom teacher and collected in homeroom </a:t>
            </a:r>
          </a:p>
          <a:p>
            <a:endParaRPr lang="en-US" sz="800" dirty="0" smtClean="0"/>
          </a:p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Grade:  As the state exam approaches, homework may increase. </a:t>
            </a:r>
            <a:endParaRPr lang="en-US" sz="2800" dirty="0"/>
          </a:p>
        </p:txBody>
      </p:sp>
      <p:pic>
        <p:nvPicPr>
          <p:cNvPr id="7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092" y="3733801"/>
            <a:ext cx="318173" cy="380999"/>
          </a:xfrm>
          <a:prstGeom prst="rect">
            <a:avLst/>
          </a:prstGeom>
          <a:noFill/>
        </p:spPr>
      </p:pic>
      <p:pic>
        <p:nvPicPr>
          <p:cNvPr id="9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1"/>
            <a:ext cx="318173" cy="380999"/>
          </a:xfrm>
          <a:prstGeom prst="rect">
            <a:avLst/>
          </a:prstGeom>
          <a:noFill/>
        </p:spPr>
      </p:pic>
      <p:pic>
        <p:nvPicPr>
          <p:cNvPr id="10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2590799"/>
            <a:ext cx="318173" cy="380999"/>
          </a:xfrm>
          <a:prstGeom prst="rect">
            <a:avLst/>
          </a:prstGeom>
          <a:noFill/>
        </p:spPr>
      </p:pic>
      <p:pic>
        <p:nvPicPr>
          <p:cNvPr id="7170" name="Picture 2" descr="Girl Girl Classroom Paper Coll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72200" y="4648200"/>
            <a:ext cx="1351788" cy="2209800"/>
          </a:xfrm>
          <a:prstGeom prst="rect">
            <a:avLst/>
          </a:prstGeom>
          <a:noFill/>
        </p:spPr>
      </p:pic>
      <p:pic>
        <p:nvPicPr>
          <p:cNvPr id="7172" name="Picture 4" descr="Classroom Paper Coll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114800"/>
            <a:ext cx="1341967" cy="250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0" y="-381000"/>
            <a:ext cx="7406640" cy="1472184"/>
          </a:xfrm>
        </p:spPr>
        <p:txBody>
          <a:bodyPr>
            <a:normAutofit/>
          </a:bodyPr>
          <a:lstStyle/>
          <a:p>
            <a:r>
              <a:rPr lang="en-US" u="sng" dirty="0" smtClean="0"/>
              <a:t>Notebook/Classwork </a:t>
            </a:r>
            <a:r>
              <a:rPr lang="en-US" u="sng" dirty="0" smtClean="0"/>
              <a:t>Policy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0" y="1490166"/>
            <a:ext cx="7406640" cy="1959936"/>
          </a:xfrm>
        </p:spPr>
        <p:txBody>
          <a:bodyPr>
            <a:noAutofit/>
          </a:bodyPr>
          <a:lstStyle/>
          <a:p>
            <a:r>
              <a:rPr lang="en-US" sz="2800" dirty="0" smtClean="0"/>
              <a:t>Collected at random</a:t>
            </a:r>
          </a:p>
          <a:p>
            <a:endParaRPr lang="en-US" sz="800" dirty="0" smtClean="0"/>
          </a:p>
          <a:p>
            <a:r>
              <a:rPr lang="en-US" sz="2800" dirty="0" smtClean="0"/>
              <a:t>Checked for neatness, completion of work, and accuracy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800" dirty="0" smtClean="0"/>
              <a:t>Incomplete assignments will be sent home or completed at lunch if necessary</a:t>
            </a:r>
            <a:endParaRPr lang="en-US" sz="2800" dirty="0"/>
          </a:p>
        </p:txBody>
      </p:sp>
      <p:pic>
        <p:nvPicPr>
          <p:cNvPr id="15362" name="Picture 2" descr="Science Not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96862"/>
            <a:ext cx="2086583" cy="1961388"/>
          </a:xfrm>
          <a:prstGeom prst="rect">
            <a:avLst/>
          </a:prstGeom>
          <a:noFill/>
        </p:spPr>
      </p:pic>
      <p:pic>
        <p:nvPicPr>
          <p:cNvPr id="7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63462"/>
            <a:ext cx="318173" cy="380999"/>
          </a:xfrm>
          <a:prstGeom prst="rect">
            <a:avLst/>
          </a:prstGeom>
          <a:noFill/>
        </p:spPr>
      </p:pic>
      <p:pic>
        <p:nvPicPr>
          <p:cNvPr id="9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9863"/>
            <a:ext cx="318173" cy="380999"/>
          </a:xfrm>
          <a:prstGeom prst="rect">
            <a:avLst/>
          </a:prstGeom>
          <a:noFill/>
        </p:spPr>
      </p:pic>
      <p:pic>
        <p:nvPicPr>
          <p:cNvPr id="10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91863"/>
            <a:ext cx="318173" cy="38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7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0" y="-381000"/>
            <a:ext cx="7406640" cy="1472184"/>
          </a:xfrm>
        </p:spPr>
        <p:txBody>
          <a:bodyPr>
            <a:normAutofit/>
          </a:bodyPr>
          <a:lstStyle/>
          <a:p>
            <a:r>
              <a:rPr lang="en-US" u="sng" dirty="0" smtClean="0"/>
              <a:t>School wide Grading Policy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0" y="1490166"/>
            <a:ext cx="7406640" cy="195993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2800" dirty="0" smtClean="0"/>
              <a:t>40% Assessments</a:t>
            </a:r>
          </a:p>
          <a:p>
            <a:endParaRPr lang="en-US" sz="1050" dirty="0" smtClean="0"/>
          </a:p>
          <a:p>
            <a:endParaRPr lang="en-US" sz="800" dirty="0" smtClean="0"/>
          </a:p>
          <a:p>
            <a:r>
              <a:rPr lang="en-US" sz="2800" dirty="0" smtClean="0"/>
              <a:t>20% Participation and Effort</a:t>
            </a:r>
          </a:p>
          <a:p>
            <a:endParaRPr lang="en-US" sz="2800" dirty="0" smtClean="0"/>
          </a:p>
          <a:p>
            <a:r>
              <a:rPr lang="en-US" sz="2800" dirty="0" smtClean="0"/>
              <a:t>20% Homework</a:t>
            </a:r>
          </a:p>
          <a:p>
            <a:endParaRPr lang="en-US" sz="2800" dirty="0" smtClean="0"/>
          </a:p>
          <a:p>
            <a:r>
              <a:rPr lang="en-US" sz="2800" dirty="0" smtClean="0"/>
              <a:t>20% Class work </a:t>
            </a:r>
          </a:p>
          <a:p>
            <a:endParaRPr lang="en-US" sz="800" dirty="0" smtClean="0"/>
          </a:p>
          <a:p>
            <a:endParaRPr lang="en-US" sz="800" dirty="0" smtClean="0"/>
          </a:p>
        </p:txBody>
      </p:sp>
      <p:pic>
        <p:nvPicPr>
          <p:cNvPr id="7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1"/>
            <a:ext cx="318173" cy="380999"/>
          </a:xfrm>
          <a:prstGeom prst="rect">
            <a:avLst/>
          </a:prstGeom>
          <a:noFill/>
        </p:spPr>
      </p:pic>
      <p:pic>
        <p:nvPicPr>
          <p:cNvPr id="9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9863"/>
            <a:ext cx="318173" cy="380999"/>
          </a:xfrm>
          <a:prstGeom prst="rect">
            <a:avLst/>
          </a:prstGeom>
          <a:noFill/>
        </p:spPr>
      </p:pic>
      <p:pic>
        <p:nvPicPr>
          <p:cNvPr id="10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289" y="2476500"/>
            <a:ext cx="318173" cy="380999"/>
          </a:xfrm>
          <a:prstGeom prst="rect">
            <a:avLst/>
          </a:prstGeom>
          <a:noFill/>
        </p:spPr>
      </p:pic>
      <p:pic>
        <p:nvPicPr>
          <p:cNvPr id="8" name="Picture 2" descr="C:\Users\admin\AppData\Local\Microsoft\Windows\Temporary Internet Files\Content.IE5\AXMG0MQD\MC900278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495800"/>
            <a:ext cx="318173" cy="38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7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65024"/>
            <a:ext cx="7406640" cy="1472184"/>
          </a:xfrm>
        </p:spPr>
        <p:txBody>
          <a:bodyPr/>
          <a:lstStyle/>
          <a:p>
            <a:pPr algn="ctr"/>
            <a:r>
              <a:rPr lang="en-US" u="sng" dirty="0" smtClean="0"/>
              <a:t>Online Information 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7406640" cy="1752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Lower Grades</a:t>
            </a:r>
          </a:p>
          <a:p>
            <a:r>
              <a:rPr lang="en-US" sz="3200" u="sng" dirty="0" smtClean="0">
                <a:solidFill>
                  <a:srgbClr val="0070C0"/>
                </a:solidFill>
                <a:hlinkClick r:id="rId2" action="ppaction://hlinkfile"/>
              </a:rPr>
              <a:t>ps65earlychildhoodscience.weebly.com </a:t>
            </a:r>
            <a:endParaRPr lang="en-US" sz="3200" u="sng" dirty="0" smtClean="0">
              <a:solidFill>
                <a:srgbClr val="0070C0"/>
              </a:solidFill>
            </a:endParaRPr>
          </a:p>
          <a:p>
            <a:endParaRPr lang="en-US" sz="1100" dirty="0"/>
          </a:p>
          <a:p>
            <a:r>
              <a:rPr lang="en-US" sz="3200" dirty="0" smtClean="0"/>
              <a:t>Upper Grades</a:t>
            </a:r>
          </a:p>
          <a:p>
            <a:r>
              <a:rPr lang="en-US" sz="3200" u="sng" dirty="0" smtClean="0">
                <a:solidFill>
                  <a:srgbClr val="0070C0"/>
                </a:solidFill>
                <a:hlinkClick r:id="rId3" action="ppaction://hlinkfile"/>
              </a:rPr>
              <a:t>ps65sciencelab.weebly.com</a:t>
            </a:r>
            <a:endParaRPr lang="en-US" sz="3200" u="sng" dirty="0" smtClean="0">
              <a:solidFill>
                <a:srgbClr val="0070C0"/>
              </a:solidFill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OR Visit </a:t>
            </a:r>
            <a:r>
              <a:rPr lang="en-US" sz="3200" b="1" dirty="0" smtClean="0">
                <a:solidFill>
                  <a:srgbClr val="C00000"/>
                </a:solidFill>
                <a:hlinkClick r:id="rId4"/>
              </a:rPr>
              <a:t>http://www.ps65.org</a:t>
            </a:r>
            <a:r>
              <a:rPr lang="en-US" sz="3200" b="1" dirty="0" smtClean="0">
                <a:solidFill>
                  <a:srgbClr val="C00000"/>
                </a:solidFill>
              </a:rPr>
              <a:t> and follow our links under the “program” tabs</a:t>
            </a:r>
          </a:p>
        </p:txBody>
      </p:sp>
      <p:pic>
        <p:nvPicPr>
          <p:cNvPr id="16386" name="Picture 2" descr="School Girl Using a Compu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0"/>
            <a:ext cx="1752600" cy="1792431"/>
          </a:xfrm>
          <a:prstGeom prst="rect">
            <a:avLst/>
          </a:prstGeom>
          <a:noFill/>
        </p:spPr>
      </p:pic>
      <p:pic>
        <p:nvPicPr>
          <p:cNvPr id="4098" name="Picture 2" descr="Kid Reading on a Tabl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1920" y="4648200"/>
            <a:ext cx="147828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Contact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538413"/>
            <a:ext cx="56388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Email:</a:t>
            </a:r>
          </a:p>
          <a:p>
            <a:endParaRPr lang="en-US" sz="2800" dirty="0" smtClean="0"/>
          </a:p>
          <a:p>
            <a:endParaRPr lang="en-US" sz="200" dirty="0"/>
          </a:p>
          <a:p>
            <a:r>
              <a:rPr lang="en-US" sz="2800" dirty="0" smtClean="0"/>
              <a:t>Call the office- the secretary will leave a note in our mailbox</a:t>
            </a:r>
          </a:p>
          <a:p>
            <a:endParaRPr lang="en-US" sz="2800" dirty="0" smtClean="0"/>
          </a:p>
          <a:p>
            <a:r>
              <a:rPr lang="en-US" sz="2800" dirty="0" smtClean="0"/>
              <a:t>Send a note to school (your child’s home room teacher will deliver it)</a:t>
            </a:r>
          </a:p>
        </p:txBody>
      </p:sp>
      <p:pic>
        <p:nvPicPr>
          <p:cNvPr id="17410" name="Picture 2" descr="C:\Users\admin\AppData\Local\Microsoft\Windows\Temporary Internet Files\Content.IE5\PA4GKNYU\MC90044145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33613"/>
            <a:ext cx="1295400" cy="1295400"/>
          </a:xfrm>
          <a:prstGeom prst="rect">
            <a:avLst/>
          </a:prstGeom>
          <a:noFill/>
        </p:spPr>
      </p:pic>
      <p:pic>
        <p:nvPicPr>
          <p:cNvPr id="17411" name="Picture 3" descr="C:\Users\admin\AppData\Local\Microsoft\Windows\Temporary Internet Files\Content.IE5\PA4GKNYU\MC90043386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29013"/>
            <a:ext cx="990600" cy="990600"/>
          </a:xfrm>
          <a:prstGeom prst="rect">
            <a:avLst/>
          </a:prstGeom>
          <a:noFill/>
        </p:spPr>
      </p:pic>
      <p:sp>
        <p:nvSpPr>
          <p:cNvPr id="1026" name="Letter"/>
          <p:cNvSpPr>
            <a:spLocks noEditPoints="1" noChangeArrowheads="1"/>
          </p:cNvSpPr>
          <p:nvPr/>
        </p:nvSpPr>
        <p:spPr bwMode="auto">
          <a:xfrm>
            <a:off x="1143000" y="5181600"/>
            <a:ext cx="1511300" cy="8143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lassroom Phone Moni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400"/>
            <a:ext cx="1948688" cy="2133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64271" y="2438400"/>
            <a:ext cx="41426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</a:rPr>
              <a:t>nshreier@schools.nyc.gov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dyosevitz@schools.nyc.gov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Science at Home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254240" cy="175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Check out science related </a:t>
            </a:r>
          </a:p>
          <a:p>
            <a:r>
              <a:rPr lang="en-US" sz="2800" dirty="0" smtClean="0"/>
              <a:t>books from the  library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Talk about science news you hear in the media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Play games online!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Ask what they learned in Science (new words, fun experiments, interesting readings,  educational video clips, etc.)</a:t>
            </a:r>
            <a:endParaRPr lang="en-US" sz="2800" dirty="0"/>
          </a:p>
        </p:txBody>
      </p:sp>
      <p:pic>
        <p:nvPicPr>
          <p:cNvPr id="2050" name="Picture 2" descr="House Dra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258127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732</TotalTime>
  <Words>268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Science Curriculum Conferences</vt:lpstr>
      <vt:lpstr>Curriculum</vt:lpstr>
      <vt:lpstr>PowerPoint Presentation</vt:lpstr>
      <vt:lpstr>Homework Policy</vt:lpstr>
      <vt:lpstr>Notebook/Classwork Policy</vt:lpstr>
      <vt:lpstr>School wide Grading Policy</vt:lpstr>
      <vt:lpstr>Online Information </vt:lpstr>
      <vt:lpstr>Contact</vt:lpstr>
      <vt:lpstr>Science at Home</vt:lpstr>
      <vt:lpstr>Donations Always welcomed, but not mandatory!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Grades Science Curriculum Conferences</dc:title>
  <dc:creator>fsuteam</dc:creator>
  <cp:lastModifiedBy>Admin</cp:lastModifiedBy>
  <cp:revision>32</cp:revision>
  <dcterms:created xsi:type="dcterms:W3CDTF">2014-09-16T21:22:55Z</dcterms:created>
  <dcterms:modified xsi:type="dcterms:W3CDTF">2019-05-15T20:12:18Z</dcterms:modified>
</cp:coreProperties>
</file>